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9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05EAC9-FE7E-F54D-9B9C-733D22112F8B}" type="datetimeFigureOut">
              <a:rPr lang="en-US" smtClean="0"/>
              <a:t>9/6/13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69E893-32A0-C543-93F5-698CF941FDB6}" type="slidenum">
              <a:rPr lang="en-US" smtClean="0"/>
              <a:t>‹#›</a:t>
            </a:fld>
            <a:endParaRPr lang="en-US" dirty="0"/>
          </a:p>
        </p:txBody>
      </p:sp>
    </p:spTree>
    <p:extLst>
      <p:ext uri="{BB962C8B-B14F-4D97-AF65-F5344CB8AC3E}">
        <p14:creationId xmlns:p14="http://schemas.microsoft.com/office/powerpoint/2010/main" val="1455959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5EAC9-FE7E-F54D-9B9C-733D22112F8B}" type="datetimeFigureOut">
              <a:rPr lang="en-US" smtClean="0"/>
              <a:t>9/6/13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69E893-32A0-C543-93F5-698CF941FDB6}" type="slidenum">
              <a:rPr lang="en-US" smtClean="0"/>
              <a:t>‹#›</a:t>
            </a:fld>
            <a:endParaRPr lang="en-US" dirty="0"/>
          </a:p>
        </p:txBody>
      </p:sp>
    </p:spTree>
    <p:extLst>
      <p:ext uri="{BB962C8B-B14F-4D97-AF65-F5344CB8AC3E}">
        <p14:creationId xmlns:p14="http://schemas.microsoft.com/office/powerpoint/2010/main" val="3100501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5EAC9-FE7E-F54D-9B9C-733D22112F8B}" type="datetimeFigureOut">
              <a:rPr lang="en-US" smtClean="0"/>
              <a:t>9/6/13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69E893-32A0-C543-93F5-698CF941FDB6}" type="slidenum">
              <a:rPr lang="en-US" smtClean="0"/>
              <a:t>‹#›</a:t>
            </a:fld>
            <a:endParaRPr lang="en-US" dirty="0"/>
          </a:p>
        </p:txBody>
      </p:sp>
    </p:spTree>
    <p:extLst>
      <p:ext uri="{BB962C8B-B14F-4D97-AF65-F5344CB8AC3E}">
        <p14:creationId xmlns:p14="http://schemas.microsoft.com/office/powerpoint/2010/main" val="1512025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5EAC9-FE7E-F54D-9B9C-733D22112F8B}" type="datetimeFigureOut">
              <a:rPr lang="en-US" smtClean="0"/>
              <a:t>9/6/13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69E893-32A0-C543-93F5-698CF941FDB6}" type="slidenum">
              <a:rPr lang="en-US" smtClean="0"/>
              <a:t>‹#›</a:t>
            </a:fld>
            <a:endParaRPr lang="en-US" dirty="0"/>
          </a:p>
        </p:txBody>
      </p:sp>
    </p:spTree>
    <p:extLst>
      <p:ext uri="{BB962C8B-B14F-4D97-AF65-F5344CB8AC3E}">
        <p14:creationId xmlns:p14="http://schemas.microsoft.com/office/powerpoint/2010/main" val="2973225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05EAC9-FE7E-F54D-9B9C-733D22112F8B}" type="datetimeFigureOut">
              <a:rPr lang="en-US" smtClean="0"/>
              <a:t>9/6/13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69E893-32A0-C543-93F5-698CF941FDB6}" type="slidenum">
              <a:rPr lang="en-US" smtClean="0"/>
              <a:t>‹#›</a:t>
            </a:fld>
            <a:endParaRPr lang="en-US" dirty="0"/>
          </a:p>
        </p:txBody>
      </p:sp>
    </p:spTree>
    <p:extLst>
      <p:ext uri="{BB962C8B-B14F-4D97-AF65-F5344CB8AC3E}">
        <p14:creationId xmlns:p14="http://schemas.microsoft.com/office/powerpoint/2010/main" val="119694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05EAC9-FE7E-F54D-9B9C-733D22112F8B}" type="datetimeFigureOut">
              <a:rPr lang="en-US" smtClean="0"/>
              <a:t>9/6/13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69E893-32A0-C543-93F5-698CF941FDB6}" type="slidenum">
              <a:rPr lang="en-US" smtClean="0"/>
              <a:t>‹#›</a:t>
            </a:fld>
            <a:endParaRPr lang="en-US" dirty="0"/>
          </a:p>
        </p:txBody>
      </p:sp>
    </p:spTree>
    <p:extLst>
      <p:ext uri="{BB962C8B-B14F-4D97-AF65-F5344CB8AC3E}">
        <p14:creationId xmlns:p14="http://schemas.microsoft.com/office/powerpoint/2010/main" val="4142848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05EAC9-FE7E-F54D-9B9C-733D22112F8B}" type="datetimeFigureOut">
              <a:rPr lang="en-US" smtClean="0"/>
              <a:t>9/6/13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69E893-32A0-C543-93F5-698CF941FDB6}" type="slidenum">
              <a:rPr lang="en-US" smtClean="0"/>
              <a:t>‹#›</a:t>
            </a:fld>
            <a:endParaRPr lang="en-US" dirty="0"/>
          </a:p>
        </p:txBody>
      </p:sp>
    </p:spTree>
    <p:extLst>
      <p:ext uri="{BB962C8B-B14F-4D97-AF65-F5344CB8AC3E}">
        <p14:creationId xmlns:p14="http://schemas.microsoft.com/office/powerpoint/2010/main" val="552746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05EAC9-FE7E-F54D-9B9C-733D22112F8B}" type="datetimeFigureOut">
              <a:rPr lang="en-US" smtClean="0"/>
              <a:t>9/6/13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69E893-32A0-C543-93F5-698CF941FDB6}" type="slidenum">
              <a:rPr lang="en-US" smtClean="0"/>
              <a:t>‹#›</a:t>
            </a:fld>
            <a:endParaRPr lang="en-US" dirty="0"/>
          </a:p>
        </p:txBody>
      </p:sp>
    </p:spTree>
    <p:extLst>
      <p:ext uri="{BB962C8B-B14F-4D97-AF65-F5344CB8AC3E}">
        <p14:creationId xmlns:p14="http://schemas.microsoft.com/office/powerpoint/2010/main" val="134714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5EAC9-FE7E-F54D-9B9C-733D22112F8B}" type="datetimeFigureOut">
              <a:rPr lang="en-US" smtClean="0"/>
              <a:t>9/6/13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869E893-32A0-C543-93F5-698CF941FDB6}" type="slidenum">
              <a:rPr lang="en-US" smtClean="0"/>
              <a:t>‹#›</a:t>
            </a:fld>
            <a:endParaRPr lang="en-US" dirty="0"/>
          </a:p>
        </p:txBody>
      </p:sp>
    </p:spTree>
    <p:extLst>
      <p:ext uri="{BB962C8B-B14F-4D97-AF65-F5344CB8AC3E}">
        <p14:creationId xmlns:p14="http://schemas.microsoft.com/office/powerpoint/2010/main" val="1924524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5EAC9-FE7E-F54D-9B9C-733D22112F8B}" type="datetimeFigureOut">
              <a:rPr lang="en-US" smtClean="0"/>
              <a:t>9/6/13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69E893-32A0-C543-93F5-698CF941FDB6}" type="slidenum">
              <a:rPr lang="en-US" smtClean="0"/>
              <a:t>‹#›</a:t>
            </a:fld>
            <a:endParaRPr lang="en-US" dirty="0"/>
          </a:p>
        </p:txBody>
      </p:sp>
    </p:spTree>
    <p:extLst>
      <p:ext uri="{BB962C8B-B14F-4D97-AF65-F5344CB8AC3E}">
        <p14:creationId xmlns:p14="http://schemas.microsoft.com/office/powerpoint/2010/main" val="1777157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5EAC9-FE7E-F54D-9B9C-733D22112F8B}" type="datetimeFigureOut">
              <a:rPr lang="en-US" smtClean="0"/>
              <a:t>9/6/13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69E893-32A0-C543-93F5-698CF941FDB6}" type="slidenum">
              <a:rPr lang="en-US" smtClean="0"/>
              <a:t>‹#›</a:t>
            </a:fld>
            <a:endParaRPr lang="en-US" dirty="0"/>
          </a:p>
        </p:txBody>
      </p:sp>
    </p:spTree>
    <p:extLst>
      <p:ext uri="{BB962C8B-B14F-4D97-AF65-F5344CB8AC3E}">
        <p14:creationId xmlns:p14="http://schemas.microsoft.com/office/powerpoint/2010/main" val="3866778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05EAC9-FE7E-F54D-9B9C-733D22112F8B}" type="datetimeFigureOut">
              <a:rPr lang="en-US" smtClean="0"/>
              <a:t>9/6/13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69E893-32A0-C543-93F5-698CF941FDB6}" type="slidenum">
              <a:rPr lang="en-US" smtClean="0"/>
              <a:t>‹#›</a:t>
            </a:fld>
            <a:endParaRPr lang="en-US" dirty="0"/>
          </a:p>
        </p:txBody>
      </p:sp>
    </p:spTree>
    <p:extLst>
      <p:ext uri="{BB962C8B-B14F-4D97-AF65-F5344CB8AC3E}">
        <p14:creationId xmlns:p14="http://schemas.microsoft.com/office/powerpoint/2010/main" val="3737366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Math In Focus	</a:t>
            </a:r>
            <a:endParaRPr lang="en-US" dirty="0"/>
          </a:p>
        </p:txBody>
      </p:sp>
      <p:sp>
        <p:nvSpPr>
          <p:cNvPr id="3" name="Subtitle 2"/>
          <p:cNvSpPr>
            <a:spLocks noGrp="1"/>
          </p:cNvSpPr>
          <p:nvPr>
            <p:ph type="subTitle" idx="1"/>
          </p:nvPr>
        </p:nvSpPr>
        <p:spPr/>
        <p:txBody>
          <a:bodyPr/>
          <a:lstStyle/>
          <a:p>
            <a:r>
              <a:rPr lang="en-US" dirty="0" smtClean="0"/>
              <a:t>Haverford’s New Math Program</a:t>
            </a:r>
          </a:p>
          <a:p>
            <a:endParaRPr lang="en-US" dirty="0"/>
          </a:p>
        </p:txBody>
      </p:sp>
      <p:pic>
        <p:nvPicPr>
          <p:cNvPr id="4" name="Picture 3"/>
          <p:cNvPicPr>
            <a:picLocks noChangeAspect="1"/>
          </p:cNvPicPr>
          <p:nvPr/>
        </p:nvPicPr>
        <p:blipFill>
          <a:blip r:embed="rId2"/>
          <a:stretch>
            <a:fillRect/>
          </a:stretch>
        </p:blipFill>
        <p:spPr>
          <a:xfrm>
            <a:off x="6864981" y="0"/>
            <a:ext cx="2065143" cy="1595424"/>
          </a:xfrm>
          <a:prstGeom prst="rect">
            <a:avLst/>
          </a:prstGeom>
        </p:spPr>
      </p:pic>
    </p:spTree>
    <p:extLst>
      <p:ext uri="{BB962C8B-B14F-4D97-AF65-F5344CB8AC3E}">
        <p14:creationId xmlns:p14="http://schemas.microsoft.com/office/powerpoint/2010/main" val="3515231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of MIF</a:t>
            </a:r>
            <a:endParaRPr lang="en-US" dirty="0"/>
          </a:p>
        </p:txBody>
      </p:sp>
      <p:sp>
        <p:nvSpPr>
          <p:cNvPr id="3" name="Content Placeholder 2"/>
          <p:cNvSpPr>
            <a:spLocks noGrp="1"/>
          </p:cNvSpPr>
          <p:nvPr>
            <p:ph idx="1"/>
          </p:nvPr>
        </p:nvSpPr>
        <p:spPr/>
        <p:txBody>
          <a:bodyPr/>
          <a:lstStyle/>
          <a:p>
            <a:r>
              <a:rPr lang="en-US" dirty="0" smtClean="0"/>
              <a:t>The “why” as well as the “how” is taught with all math concepts.  This allows teachers to teach to “mastery”.</a:t>
            </a:r>
          </a:p>
          <a:p>
            <a:r>
              <a:rPr lang="en-US" dirty="0" smtClean="0"/>
              <a:t>Concrete              Pictorial                  Abstract</a:t>
            </a:r>
          </a:p>
          <a:p>
            <a:r>
              <a:rPr lang="en-US" dirty="0" smtClean="0"/>
              <a:t>Math as thinking not just answer getting.</a:t>
            </a:r>
          </a:p>
          <a:p>
            <a:r>
              <a:rPr lang="en-US" dirty="0" smtClean="0"/>
              <a:t>Traditional algorithms for addition, subtraction, multiplication and division are taught</a:t>
            </a:r>
            <a:endParaRPr lang="en-US" dirty="0"/>
          </a:p>
        </p:txBody>
      </p:sp>
      <p:sp>
        <p:nvSpPr>
          <p:cNvPr id="4" name="Right Arrow 3"/>
          <p:cNvSpPr/>
          <p:nvPr/>
        </p:nvSpPr>
        <p:spPr>
          <a:xfrm>
            <a:off x="2725969" y="3258322"/>
            <a:ext cx="5266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ight Arrow 4"/>
          <p:cNvSpPr/>
          <p:nvPr/>
        </p:nvSpPr>
        <p:spPr>
          <a:xfrm>
            <a:off x="5495918" y="3258322"/>
            <a:ext cx="5266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2"/>
          <a:stretch>
            <a:fillRect/>
          </a:stretch>
        </p:blipFill>
        <p:spPr>
          <a:xfrm>
            <a:off x="7205626" y="5458625"/>
            <a:ext cx="1811374" cy="1399375"/>
          </a:xfrm>
          <a:prstGeom prst="rect">
            <a:avLst/>
          </a:prstGeom>
        </p:spPr>
      </p:pic>
    </p:spTree>
    <p:extLst>
      <p:ext uri="{BB962C8B-B14F-4D97-AF65-F5344CB8AC3E}">
        <p14:creationId xmlns:p14="http://schemas.microsoft.com/office/powerpoint/2010/main" val="4147932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Format</a:t>
            </a:r>
            <a:endParaRPr lang="en-US" dirty="0"/>
          </a:p>
        </p:txBody>
      </p:sp>
      <p:sp>
        <p:nvSpPr>
          <p:cNvPr id="3" name="Content Placeholder 2"/>
          <p:cNvSpPr>
            <a:spLocks noGrp="1"/>
          </p:cNvSpPr>
          <p:nvPr>
            <p:ph idx="1"/>
          </p:nvPr>
        </p:nvSpPr>
        <p:spPr/>
        <p:txBody>
          <a:bodyPr>
            <a:normAutofit lnSpcReduction="10000"/>
          </a:bodyPr>
          <a:lstStyle/>
          <a:p>
            <a:r>
              <a:rPr lang="en-US" dirty="0" smtClean="0"/>
              <a:t>Chapter Pre-test</a:t>
            </a:r>
          </a:p>
          <a:p>
            <a:r>
              <a:rPr lang="en-US" dirty="0" smtClean="0"/>
              <a:t>Lessons</a:t>
            </a:r>
          </a:p>
          <a:p>
            <a:r>
              <a:rPr lang="en-US" dirty="0" smtClean="0"/>
              <a:t>Chapter Post-test</a:t>
            </a:r>
          </a:p>
          <a:p>
            <a:r>
              <a:rPr lang="en-US" dirty="0" smtClean="0"/>
              <a:t>Assessments (pre and post) are designed to meet the rigor of the upcoming PA Core Standards.  Therefore routine and non-routine problems are included.</a:t>
            </a:r>
          </a:p>
          <a:p>
            <a:r>
              <a:rPr lang="en-US" dirty="0" smtClean="0"/>
              <a:t>Benchmark Tests throughout the year will replace the Trimester Tests</a:t>
            </a:r>
            <a:endParaRPr lang="en-US" dirty="0"/>
          </a:p>
        </p:txBody>
      </p:sp>
      <p:pic>
        <p:nvPicPr>
          <p:cNvPr id="4" name="Picture 3"/>
          <p:cNvPicPr>
            <a:picLocks noChangeAspect="1"/>
          </p:cNvPicPr>
          <p:nvPr/>
        </p:nvPicPr>
        <p:blipFill>
          <a:blip r:embed="rId2"/>
          <a:stretch>
            <a:fillRect/>
          </a:stretch>
        </p:blipFill>
        <p:spPr>
          <a:xfrm>
            <a:off x="7095110" y="0"/>
            <a:ext cx="1835014" cy="1417638"/>
          </a:xfrm>
          <a:prstGeom prst="rect">
            <a:avLst/>
          </a:prstGeom>
        </p:spPr>
      </p:pic>
    </p:spTree>
    <p:extLst>
      <p:ext uri="{BB962C8B-B14F-4D97-AF65-F5344CB8AC3E}">
        <p14:creationId xmlns:p14="http://schemas.microsoft.com/office/powerpoint/2010/main" val="3082063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Pre-tests in Math In Focus</a:t>
            </a:r>
            <a:endParaRPr lang="en-US" dirty="0"/>
          </a:p>
        </p:txBody>
      </p:sp>
      <p:sp>
        <p:nvSpPr>
          <p:cNvPr id="3" name="Content Placeholder 2"/>
          <p:cNvSpPr>
            <a:spLocks noGrp="1"/>
          </p:cNvSpPr>
          <p:nvPr>
            <p:ph idx="1"/>
          </p:nvPr>
        </p:nvSpPr>
        <p:spPr/>
        <p:txBody>
          <a:bodyPr/>
          <a:lstStyle/>
          <a:p>
            <a:r>
              <a:rPr lang="en-US" dirty="0" smtClean="0"/>
              <a:t>Pre-tests in Math In Focus are philosophically different.  In Math In Focus, students doing well on the pretest means that you are READY to learn the concepts covered in the unit.  It does NOT mean the child already knows the material.</a:t>
            </a:r>
            <a:endParaRPr lang="en-US" dirty="0"/>
          </a:p>
        </p:txBody>
      </p:sp>
      <p:pic>
        <p:nvPicPr>
          <p:cNvPr id="4" name="Picture 3"/>
          <p:cNvPicPr>
            <a:picLocks noChangeAspect="1"/>
          </p:cNvPicPr>
          <p:nvPr/>
        </p:nvPicPr>
        <p:blipFill>
          <a:blip r:embed="rId2"/>
          <a:stretch>
            <a:fillRect/>
          </a:stretch>
        </p:blipFill>
        <p:spPr>
          <a:xfrm>
            <a:off x="6864981" y="4730750"/>
            <a:ext cx="2065143" cy="1595424"/>
          </a:xfrm>
          <a:prstGeom prst="rect">
            <a:avLst/>
          </a:prstGeom>
        </p:spPr>
      </p:pic>
    </p:spTree>
    <p:extLst>
      <p:ext uri="{BB962C8B-B14F-4D97-AF65-F5344CB8AC3E}">
        <p14:creationId xmlns:p14="http://schemas.microsoft.com/office/powerpoint/2010/main" val="3692907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Format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Direct Instruction- </a:t>
            </a:r>
            <a:r>
              <a:rPr lang="en-US" sz="2200" dirty="0" smtClean="0"/>
              <a:t>conversations between teacher and students as skill is being taught, students will take notes</a:t>
            </a:r>
          </a:p>
          <a:p>
            <a:r>
              <a:rPr lang="en-US" dirty="0" smtClean="0"/>
              <a:t>Guided Practice- </a:t>
            </a:r>
            <a:r>
              <a:rPr lang="en-US" sz="2200" dirty="0" smtClean="0"/>
              <a:t>use of manipulatives, teacher questioning</a:t>
            </a:r>
          </a:p>
          <a:p>
            <a:r>
              <a:rPr lang="en-US" dirty="0" smtClean="0"/>
              <a:t>Let’s Practice- </a:t>
            </a:r>
            <a:r>
              <a:rPr lang="en-US" sz="2200" dirty="0" smtClean="0"/>
              <a:t>students demonstrate their understanding of a skill independently in the classroom with the teacher</a:t>
            </a:r>
          </a:p>
          <a:p>
            <a:r>
              <a:rPr lang="en-US" dirty="0" smtClean="0"/>
              <a:t>Independent Practice- </a:t>
            </a:r>
            <a:r>
              <a:rPr lang="en-US" sz="2200" dirty="0" smtClean="0"/>
              <a:t>done in class and at home</a:t>
            </a:r>
          </a:p>
          <a:p>
            <a:endParaRPr lang="en-US" dirty="0"/>
          </a:p>
          <a:p>
            <a:r>
              <a:rPr lang="en-US" dirty="0" smtClean="0"/>
              <a:t>Important: Lessons in Math In Focus require multiple days to ensure mastery is being achieved. No longer will there be a new lesson every day.</a:t>
            </a:r>
            <a:endParaRPr lang="en-US" dirty="0"/>
          </a:p>
        </p:txBody>
      </p:sp>
      <p:pic>
        <p:nvPicPr>
          <p:cNvPr id="4" name="Picture 3"/>
          <p:cNvPicPr>
            <a:picLocks noChangeAspect="1"/>
          </p:cNvPicPr>
          <p:nvPr/>
        </p:nvPicPr>
        <p:blipFill>
          <a:blip r:embed="rId2"/>
          <a:stretch>
            <a:fillRect/>
          </a:stretch>
        </p:blipFill>
        <p:spPr>
          <a:xfrm>
            <a:off x="7095110" y="0"/>
            <a:ext cx="1835014" cy="1417638"/>
          </a:xfrm>
          <a:prstGeom prst="rect">
            <a:avLst/>
          </a:prstGeom>
        </p:spPr>
      </p:pic>
    </p:spTree>
    <p:extLst>
      <p:ext uri="{BB962C8B-B14F-4D97-AF65-F5344CB8AC3E}">
        <p14:creationId xmlns:p14="http://schemas.microsoft.com/office/powerpoint/2010/main" val="4189927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TotalTime>
  <Words>248</Words>
  <Application>Microsoft Macintosh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Math In Focus </vt:lpstr>
      <vt:lpstr>Strategies of MIF</vt:lpstr>
      <vt:lpstr>Chapter Format</vt:lpstr>
      <vt:lpstr>Pre-tests in Math In Focus</vt:lpstr>
      <vt:lpstr>Lesson Format</vt:lpstr>
    </vt:vector>
  </TitlesOfParts>
  <Company>SDHT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In Focus </dc:title>
  <dc:creator>Fred Brown</dc:creator>
  <cp:lastModifiedBy>Fred Brown</cp:lastModifiedBy>
  <cp:revision>4</cp:revision>
  <dcterms:created xsi:type="dcterms:W3CDTF">2013-09-06T17:08:57Z</dcterms:created>
  <dcterms:modified xsi:type="dcterms:W3CDTF">2013-09-06T19:29:49Z</dcterms:modified>
</cp:coreProperties>
</file>